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EEDB-2632-4A14-8419-45F298C33CAE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342D0-7D90-4646-8E16-F64F278CE5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1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1EEDB-2632-4A14-8419-45F298C33CAE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342D0-7D90-4646-8E16-F64F278CE5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9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4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8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1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8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2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4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6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1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9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8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3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2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9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10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61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2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93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0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1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3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33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2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7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74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4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4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8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화면 슬라이드 쇼(4:3)</PresentationFormat>
  <Paragraphs>50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2019-04-14T16:39:13Z</dcterms:created>
  <dcterms:modified xsi:type="dcterms:W3CDTF">2019-04-14T16:39:13Z</dcterms:modified>
</cp:coreProperties>
</file>